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99"/>
    <a:srgbClr val="D60093"/>
    <a:srgbClr val="FF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>
        <p:scale>
          <a:sx n="76" d="100"/>
          <a:sy n="76" d="100"/>
        </p:scale>
        <p:origin x="-12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E9AF2-7F6F-4596-AB56-C1313D55DEE5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02393F-3AC5-476D-9D98-9562C7979B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7325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02393F-3AC5-476D-9D98-9562C7979B1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3329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F07987E-57AC-4B7A-8031-D3F865A051EA}" type="datetimeFigureOut">
              <a:rPr lang="ru-RU" smtClean="0"/>
              <a:pPr/>
              <a:t>10.12.2016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99717B-47AF-4F33-BBF8-7BA0D09F5E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newsflash/>
    <p:sndAc>
      <p:stSnd>
        <p:snd r:embed="rId13" name="applause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52;&#1091;&#1079;&#1099;&#1082;&#1072;\&#1087;&#1076;&#1076;.m3u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252027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D60093"/>
                </a:solidFill>
              </a:rPr>
              <a:t>Презентация по правилам дорожного движения для                                                                                                                                                                           детей </a:t>
            </a:r>
            <a:r>
              <a:rPr lang="en-US" b="1" dirty="0" smtClean="0">
                <a:solidFill>
                  <a:srgbClr val="D60093"/>
                </a:solidFill>
              </a:rPr>
              <a:t>5-6 </a:t>
            </a:r>
            <a:r>
              <a:rPr lang="ru-RU" b="1" dirty="0" smtClean="0">
                <a:solidFill>
                  <a:srgbClr val="D60093"/>
                </a:solidFill>
              </a:rPr>
              <a:t>лет</a:t>
            </a:r>
            <a:r>
              <a:rPr lang="ru-RU" b="1" dirty="0" smtClean="0">
                <a:solidFill>
                  <a:srgbClr val="D60093"/>
                </a:solidFill>
              </a:rPr>
              <a:t>.</a:t>
            </a:r>
            <a:endParaRPr lang="ru-RU" b="1" dirty="0">
              <a:solidFill>
                <a:srgbClr val="D60093"/>
              </a:solidFill>
            </a:endParaRPr>
          </a:p>
        </p:txBody>
      </p:sp>
      <p:pic>
        <p:nvPicPr>
          <p:cNvPr id="4" name="пдд.m3u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6021288"/>
            <a:ext cx="304800" cy="304800"/>
          </a:xfrm>
          <a:prstGeom prst="rect">
            <a:avLst/>
          </a:prstGeom>
        </p:spPr>
      </p:pic>
      <p:pic>
        <p:nvPicPr>
          <p:cNvPr id="6" name="Рисунок 5" descr="3. &amp;Pcy;&amp;ocy; &amp;acy;&amp;scy;&amp;fcy;&amp;acy;&amp;lcy;&amp;softcy;&amp;tcy;&amp;ucy; &amp;shcy;&amp;ucy;&amp;rcy;&amp;shcy;&amp;acy;&amp;tcy; &amp;shcy;&amp;icy;&amp;ncy;&amp;ycy; - &amp;iecy;&amp;dcy;&amp;ucy;&amp;tcy; &amp;rcy;&amp;acy;&amp;zcy;&amp;ncy;&amp;ycy;&amp;iecy; &amp;mcy;&amp;acy;&amp;shcy;&amp;icy;&amp;ncy;&amp;ycy;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2924945"/>
            <a:ext cx="360040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newsflash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v3toys.ru/kiwi-public-data/Kiwi_Img/02-77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583264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k59.ru/wp-content/uploads/2012/09/pojar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700808"/>
            <a:ext cx="3851920" cy="445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628800"/>
          </a:xfrm>
          <a:ln>
            <a:noFill/>
          </a:ln>
          <a:effectLst/>
        </p:spPr>
        <p:txBody>
          <a:bodyPr>
            <a:normAutofit fontScale="90000"/>
          </a:bodyPr>
          <a:lstStyle/>
          <a:p>
            <a:r>
              <a:rPr lang="ru-RU" sz="2800" dirty="0" smtClean="0"/>
              <a:t>Мчится огненной стрелой , мчится вдаль машина!</a:t>
            </a:r>
            <a:br>
              <a:rPr lang="ru-RU" sz="2800" dirty="0" smtClean="0"/>
            </a:br>
            <a:r>
              <a:rPr lang="ru-RU" sz="2800" dirty="0" smtClean="0"/>
              <a:t>И зальёт пожар любой</a:t>
            </a:r>
            <a:br>
              <a:rPr lang="ru-RU" sz="2800" dirty="0" smtClean="0"/>
            </a:br>
            <a:r>
              <a:rPr lang="ru-RU" sz="2800" dirty="0" smtClean="0"/>
              <a:t>Смелая дружина. </a:t>
            </a:r>
            <a:r>
              <a:rPr lang="ru-RU" sz="2800" dirty="0" smtClean="0">
                <a:solidFill>
                  <a:srgbClr val="FF0000"/>
                </a:solidFill>
              </a:rPr>
              <a:t>(Пожарная машина)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348880"/>
          </a:xfrm>
        </p:spPr>
        <p:txBody>
          <a:bodyPr>
            <a:normAutofit/>
          </a:bodyPr>
          <a:lstStyle/>
          <a:p>
            <a:r>
              <a:rPr lang="ru-RU" dirty="0" smtClean="0"/>
              <a:t>Воя, мигая, мотором фырча,</a:t>
            </a:r>
            <a:br>
              <a:rPr lang="ru-RU" dirty="0" smtClean="0"/>
            </a:br>
            <a:r>
              <a:rPr lang="ru-RU" dirty="0" smtClean="0"/>
              <a:t>Без опозданий доставит врача.</a:t>
            </a:r>
            <a:br>
              <a:rPr lang="ru-RU" dirty="0" smtClean="0"/>
            </a:br>
            <a:r>
              <a:rPr lang="ru-RU" dirty="0" smtClean="0"/>
              <a:t>Едет, несётся в белой карете</a:t>
            </a:r>
            <a:br>
              <a:rPr lang="ru-RU" dirty="0" smtClean="0"/>
            </a:br>
            <a:r>
              <a:rPr lang="ru-RU" dirty="0" smtClean="0"/>
              <a:t>Самая </a:t>
            </a:r>
            <a:r>
              <a:rPr lang="ru-RU" dirty="0" smtClean="0">
                <a:solidFill>
                  <a:srgbClr val="FF0000"/>
                </a:solidFill>
              </a:rPr>
              <a:t>скорая помощь </a:t>
            </a:r>
            <a:r>
              <a:rPr lang="ru-RU" dirty="0" smtClean="0"/>
              <a:t>на свете!</a:t>
            </a:r>
            <a:endParaRPr lang="ru-RU" dirty="0"/>
          </a:p>
        </p:txBody>
      </p:sp>
      <p:pic>
        <p:nvPicPr>
          <p:cNvPr id="4" name="Содержимое 3" descr="http://vu.ua/uploadfiles/fckeditor/image/masher/september/ambulance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0928"/>
            <a:ext cx="57150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opup_img" descr="http://go1.imgsmail.ru/imgpreview?key=http%3A//www.aybolit.org/wp-content/uploads/2012/07/perevezti-bolnogo-posle-infarkta-dnepropetrovsk1-300x225.jpg&amp;mb=imgdb_preview_7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140968"/>
            <a:ext cx="280831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229600" cy="2650306"/>
          </a:xfrm>
        </p:spPr>
        <p:txBody>
          <a:bodyPr>
            <a:normAutofit/>
          </a:bodyPr>
          <a:lstStyle/>
          <a:p>
            <a:pPr algn="r"/>
            <a:r>
              <a:rPr lang="ru-RU" sz="3200" dirty="0" smtClean="0"/>
              <a:t>Городской он или сельский, </a:t>
            </a:r>
            <a:br>
              <a:rPr lang="ru-RU" sz="3200" dirty="0" smtClean="0"/>
            </a:br>
            <a:r>
              <a:rPr lang="ru-RU" sz="3200" dirty="0" smtClean="0"/>
              <a:t>    Очень важен полицейский. </a:t>
            </a:r>
            <a:br>
              <a:rPr lang="ru-RU" sz="3200" dirty="0" smtClean="0"/>
            </a:br>
            <a:r>
              <a:rPr lang="ru-RU" sz="3200" dirty="0" smtClean="0"/>
              <a:t>Охраняет он закон, </a:t>
            </a:r>
            <a:br>
              <a:rPr lang="ru-RU" sz="3200" dirty="0" smtClean="0"/>
            </a:br>
            <a:r>
              <a:rPr lang="ru-RU" sz="3200" dirty="0" smtClean="0"/>
              <a:t>Наш покой и крепкий сон. </a:t>
            </a:r>
            <a:endParaRPr lang="ru-RU" sz="3200" dirty="0"/>
          </a:p>
        </p:txBody>
      </p:sp>
      <p:pic>
        <p:nvPicPr>
          <p:cNvPr id="4" name="Содержимое 3" descr="http://media.snimka.bg/3645/013545121-bi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2636912"/>
            <a:ext cx="5616624" cy="3877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nesekretno.ru/images/uploaded/photo/large/000001/pic-1419-131787958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2996952"/>
            <a:ext cx="3312368" cy="352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 теперь, давай попробуем запомнить несколько дорожных знаков!</a:t>
            </a:r>
            <a:endParaRPr lang="ru-RU" b="1" dirty="0"/>
          </a:p>
        </p:txBody>
      </p:sp>
      <p:pic>
        <p:nvPicPr>
          <p:cNvPr id="6" name="Содержимое 5" descr="http://www.plantoysshop.ru/upload/by_a_pt/OB3.jpg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52604" y="1600200"/>
            <a:ext cx="3695392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6" descr="зайчик.jpg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clrChange>
              <a:clrFrom>
                <a:srgbClr val="FCF7F2"/>
              </a:clrFrom>
              <a:clrTo>
                <a:srgbClr val="FCF7F2">
                  <a:alpha val="0"/>
                </a:srgbClr>
              </a:clrTo>
            </a:clrChange>
            <a:lum/>
          </a:blip>
          <a:srcRect l="12819" t="1375" r="13978" b="715"/>
          <a:stretch>
            <a:fillRect/>
          </a:stretch>
        </p:blipFill>
        <p:spPr>
          <a:xfrm flipH="1">
            <a:off x="5364088" y="1547630"/>
            <a:ext cx="2973455" cy="4833205"/>
          </a:xfrm>
        </p:spPr>
      </p:pic>
    </p:spTree>
  </p:cSld>
  <p:clrMapOvr>
    <a:masterClrMapping/>
  </p:clrMapOvr>
  <p:transition spd="slow">
    <p:newsflash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266429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этом месте пешеход</a:t>
            </a:r>
            <a:br>
              <a:rPr lang="ru-RU" sz="3200" dirty="0" smtClean="0"/>
            </a:br>
            <a:r>
              <a:rPr lang="ru-RU" sz="3200" dirty="0" smtClean="0"/>
              <a:t>Терпеливо транспорт ждет.</a:t>
            </a:r>
            <a:br>
              <a:rPr lang="ru-RU" sz="3200" dirty="0" smtClean="0"/>
            </a:br>
            <a:r>
              <a:rPr lang="ru-RU" sz="3200" dirty="0" smtClean="0"/>
              <a:t>Он пешком устал шагать,</a:t>
            </a:r>
            <a:br>
              <a:rPr lang="ru-RU" sz="3200" dirty="0" smtClean="0"/>
            </a:br>
            <a:r>
              <a:rPr lang="ru-RU" sz="3200" dirty="0" smtClean="0"/>
              <a:t>Хочет пассажиром стать.</a:t>
            </a:r>
            <a:endParaRPr lang="ru-RU" sz="3200" dirty="0"/>
          </a:p>
        </p:txBody>
      </p:sp>
      <p:pic>
        <p:nvPicPr>
          <p:cNvPr id="5" name="Содержимое 4" descr="http://900igr.net/datas/okruzhajuschij-mir/Znaki/0013-013-Ostanovki-obschestvennogo-transporta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2390775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mikhed.ru/world/2011-09-Kursk/IMG_3718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513876"/>
            <a:ext cx="4343400" cy="289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295232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Здесь наземный переход,</a:t>
            </a:r>
            <a:br>
              <a:rPr lang="ru-RU" sz="3600" dirty="0" smtClean="0"/>
            </a:br>
            <a:r>
              <a:rPr lang="ru-RU" sz="3600" dirty="0" smtClean="0"/>
              <a:t>Ходит целый день народ.</a:t>
            </a:r>
            <a:br>
              <a:rPr lang="ru-RU" sz="3600" dirty="0" smtClean="0"/>
            </a:br>
            <a:r>
              <a:rPr lang="ru-RU" sz="3600" dirty="0" smtClean="0"/>
              <a:t>Ты, водитель, не грусти,</a:t>
            </a:r>
            <a:br>
              <a:rPr lang="ru-RU" sz="3600" dirty="0" smtClean="0"/>
            </a:br>
            <a:r>
              <a:rPr lang="ru-RU" sz="3600" dirty="0" smtClean="0"/>
              <a:t>Пешехода пропусти!</a:t>
            </a:r>
            <a:endParaRPr lang="ru-RU" sz="3600" dirty="0"/>
          </a:p>
        </p:txBody>
      </p:sp>
      <p:pic>
        <p:nvPicPr>
          <p:cNvPr id="5" name="Содержимое 4" descr="http://www.gorodgomel.by/uploads/images/00/00/02/2010/12/09/thumb_x3_358e1d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40968"/>
            <a:ext cx="3384376" cy="315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54.mchs.gov.ru/upload/images/New%20Folder/PDD/PDD_15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410200" y="2943225"/>
            <a:ext cx="28194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2160240"/>
          </a:xfrm>
        </p:spPr>
        <p:txBody>
          <a:bodyPr>
            <a:noAutofit/>
          </a:bodyPr>
          <a:lstStyle/>
          <a:p>
            <a:r>
              <a:rPr lang="ru-RU" sz="3600" dirty="0" smtClean="0"/>
              <a:t>Знает каждый пешеход</a:t>
            </a:r>
            <a:br>
              <a:rPr lang="ru-RU" sz="3600" dirty="0" smtClean="0"/>
            </a:br>
            <a:r>
              <a:rPr lang="ru-RU" sz="3600" dirty="0" smtClean="0"/>
              <a:t>Про подземный этот ход.</a:t>
            </a:r>
            <a:br>
              <a:rPr lang="ru-RU" sz="3600" dirty="0" smtClean="0"/>
            </a:br>
            <a:r>
              <a:rPr lang="ru-RU" sz="3600" dirty="0" smtClean="0"/>
              <a:t>Город он не украшает,</a:t>
            </a:r>
            <a:br>
              <a:rPr lang="ru-RU" sz="3600" dirty="0" smtClean="0"/>
            </a:br>
            <a:r>
              <a:rPr lang="ru-RU" sz="3600" dirty="0" smtClean="0"/>
              <a:t>Но машинам не мешает!</a:t>
            </a:r>
            <a:endParaRPr lang="ru-RU" sz="3600" dirty="0"/>
          </a:p>
        </p:txBody>
      </p:sp>
      <p:pic>
        <p:nvPicPr>
          <p:cNvPr id="7" name="Содержимое 6" descr="http://www.bashinform.ru/upload/iblock/a05/%D0%BF%D0%BE%D0%B4%D0%B7%D0%B5%D0%BC%D0%BD%D1%8B%D0%B9-%D0%BF%D0%B5%D1%80%D0%B5%D1%85%D0%BE%D0%B4-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2492896"/>
            <a:ext cx="3763144" cy="3565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www.zelenograd.ru/img/6/b/3/6b3f3a072b8e7c4d481161e35f6509df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508104" y="2780928"/>
            <a:ext cx="23042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Посреди дороги дети,</a:t>
            </a:r>
            <a:br>
              <a:rPr lang="ru-RU" sz="3600" dirty="0" smtClean="0"/>
            </a:br>
            <a:r>
              <a:rPr lang="ru-RU" sz="3600" dirty="0" smtClean="0"/>
              <a:t>Мы всегда за них в ответе.</a:t>
            </a:r>
            <a:br>
              <a:rPr lang="ru-RU" sz="3600" dirty="0" smtClean="0"/>
            </a:br>
            <a:r>
              <a:rPr lang="ru-RU" sz="3600" dirty="0" smtClean="0"/>
              <a:t>Чтоб не плакал их родитель,</a:t>
            </a:r>
            <a:br>
              <a:rPr lang="ru-RU" sz="3600" dirty="0" smtClean="0"/>
            </a:br>
            <a:r>
              <a:rPr lang="ru-RU" sz="3600" dirty="0" smtClean="0"/>
              <a:t>Будь внимательней, водитель!</a:t>
            </a:r>
            <a:endParaRPr lang="ru-RU" sz="3600" dirty="0"/>
          </a:p>
        </p:txBody>
      </p:sp>
      <p:pic>
        <p:nvPicPr>
          <p:cNvPr id="5" name="Содержимое 4" descr="http://carexpo.ru/images/information/373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381642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smgazeta.kz/uploads/images/default/ostorozhno_deti.jpg"/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8200" y="2521839"/>
            <a:ext cx="4343400" cy="288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Ну вот , как здорово мы изучили с вами некоторые дорожные знаки!!! И наконец ,остался самый важный герой дорожного движения!</a:t>
            </a:r>
            <a:endParaRPr lang="ru-RU" b="1" dirty="0"/>
          </a:p>
        </p:txBody>
      </p:sp>
      <p:pic>
        <p:nvPicPr>
          <p:cNvPr id="6" name="Содержимое 6" descr="зайчик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CF7F2"/>
              </a:clrFrom>
              <a:clrTo>
                <a:srgbClr val="FCF7F2">
                  <a:alpha val="0"/>
                </a:srgbClr>
              </a:clrTo>
            </a:clrChange>
            <a:lum/>
          </a:blip>
          <a:srcRect l="12819" t="1375" r="13978" b="715"/>
          <a:stretch>
            <a:fillRect/>
          </a:stretch>
        </p:blipFill>
        <p:spPr>
          <a:xfrm flipH="1">
            <a:off x="3419871" y="2420888"/>
            <a:ext cx="2894447" cy="4263573"/>
          </a:xfrm>
        </p:spPr>
      </p:pic>
    </p:spTree>
  </p:cSld>
  <p:clrMapOvr>
    <a:masterClrMapping/>
  </p:clrMapOvr>
  <p:transition spd="slow">
    <p:newsflash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008313" cy="86409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Светофор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95536" y="1340768"/>
            <a:ext cx="3008313" cy="4874220"/>
          </a:xfrm>
        </p:spPr>
        <p:txBody>
          <a:bodyPr>
            <a:noAutofit/>
          </a:bodyPr>
          <a:lstStyle/>
          <a:p>
            <a:r>
              <a:rPr lang="ru-RU" b="1" dirty="0" smtClean="0"/>
              <a:t>У большого перекрестка</a:t>
            </a:r>
          </a:p>
          <a:p>
            <a:r>
              <a:rPr lang="ru-RU" b="1" dirty="0" smtClean="0"/>
              <a:t>Подмигнул мне светофор.</a:t>
            </a:r>
          </a:p>
          <a:p>
            <a:r>
              <a:rPr lang="ru-RU" b="1" dirty="0" smtClean="0"/>
              <a:t>И решил я очень просто</a:t>
            </a:r>
          </a:p>
          <a:p>
            <a:r>
              <a:rPr lang="ru-RU" b="1" dirty="0" smtClean="0"/>
              <a:t>С ним затеять разговор.</a:t>
            </a:r>
          </a:p>
          <a:p>
            <a:r>
              <a:rPr lang="ru-RU" b="1" dirty="0" smtClean="0"/>
              <a:t> </a:t>
            </a:r>
          </a:p>
          <a:p>
            <a:r>
              <a:rPr lang="ru-RU" b="1" dirty="0" smtClean="0"/>
              <a:t>"Побежим со мной вприпрыжку?" - </a:t>
            </a:r>
          </a:p>
          <a:p>
            <a:r>
              <a:rPr lang="ru-RU" b="1" dirty="0" smtClean="0"/>
              <a:t>Я сказал. А он в ответ</a:t>
            </a:r>
          </a:p>
          <a:p>
            <a:r>
              <a:rPr lang="ru-RU" b="1" dirty="0" smtClean="0"/>
              <a:t>Зажигает ярко красный</a:t>
            </a:r>
          </a:p>
          <a:p>
            <a:r>
              <a:rPr lang="ru-RU" b="1" dirty="0" smtClean="0"/>
              <a:t>Запрещающий всё цвет.</a:t>
            </a:r>
          </a:p>
          <a:p>
            <a:r>
              <a:rPr lang="ru-RU" b="1" dirty="0" smtClean="0"/>
              <a:t> </a:t>
            </a:r>
          </a:p>
          <a:p>
            <a:r>
              <a:rPr lang="ru-RU" b="1" dirty="0" smtClean="0"/>
              <a:t>Подмигнув мне желтым цветом,</a:t>
            </a:r>
          </a:p>
          <a:p>
            <a:r>
              <a:rPr lang="ru-RU" b="1" dirty="0" smtClean="0"/>
              <a:t>Быть внимательным велел.</a:t>
            </a:r>
          </a:p>
          <a:p>
            <a:r>
              <a:rPr lang="ru-RU" b="1" dirty="0" smtClean="0"/>
              <a:t>"Помню, помню я про это!" - </a:t>
            </a:r>
          </a:p>
          <a:p>
            <a:r>
              <a:rPr lang="ru-RU" b="1" dirty="0" smtClean="0"/>
              <a:t>Я в ответ ему пропел.</a:t>
            </a:r>
          </a:p>
          <a:p>
            <a:r>
              <a:rPr lang="ru-RU" b="1" dirty="0" smtClean="0"/>
              <a:t> </a:t>
            </a:r>
          </a:p>
          <a:p>
            <a:r>
              <a:rPr lang="ru-RU" b="1" dirty="0" smtClean="0"/>
              <a:t>Вдруг зажегся цвет зеленый.</a:t>
            </a:r>
          </a:p>
          <a:p>
            <a:r>
              <a:rPr lang="ru-RU" b="1" dirty="0" smtClean="0"/>
              <a:t>Знаю я - пора идти!</a:t>
            </a:r>
          </a:p>
          <a:p>
            <a:r>
              <a:rPr lang="ru-RU" b="1" dirty="0" smtClean="0"/>
              <a:t>"До свидания, </a:t>
            </a:r>
            <a:r>
              <a:rPr lang="ru-RU" b="1" dirty="0" err="1" smtClean="0"/>
              <a:t>светофорчик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Всем - счастливого пу</a:t>
            </a:r>
            <a:r>
              <a:rPr lang="ru-RU" dirty="0" smtClean="0"/>
              <a:t>ти!"</a:t>
            </a:r>
          </a:p>
          <a:p>
            <a:endParaRPr lang="ru-RU" dirty="0"/>
          </a:p>
        </p:txBody>
      </p:sp>
      <p:pic>
        <p:nvPicPr>
          <p:cNvPr id="5" name="popup_img" descr="http://go1.imgsmail.ru/imgpreview?key=http%3A//demiart.ru/forum/uploads5/post-1342080-1274474056.jpg&amp;mb=imgdb_preview_141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067944" y="1628801"/>
            <a:ext cx="388843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368151"/>
          </a:xfrm>
        </p:spPr>
        <p:txBody>
          <a:bodyPr>
            <a:normAutofit/>
          </a:bodyPr>
          <a:lstStyle/>
          <a:p>
            <a:r>
              <a:rPr lang="ru-RU" b="1" dirty="0" smtClean="0"/>
              <a:t>Цели презентации: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836712"/>
            <a:ext cx="8136904" cy="5616624"/>
          </a:xfrm>
        </p:spPr>
        <p:txBody>
          <a:bodyPr>
            <a:normAutofit/>
          </a:bodyPr>
          <a:lstStyle/>
          <a:p>
            <a:pPr algn="l"/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Закреплять знания о различных видах городского транспорта, особенностях их внешнего вида и назначения («Скорая помощь», «Пожарная», ,«Полиция», трамвай, троллейбус, автобус).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Знакомство со знаками дорожного движения «Пешеходный переход», «Остановка общественного транспорта», «Дети». 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/>
              <a:t>Закреплять знания о назначении светофора. </a:t>
            </a:r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sz="2800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ransition spd="slow">
    <p:cover dir="d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r>
              <a:rPr lang="ru-RU" dirty="0" smtClean="0"/>
              <a:t>Правило маленького светофора</a:t>
            </a:r>
            <a:endParaRPr lang="ru-RU" dirty="0"/>
          </a:p>
        </p:txBody>
      </p:sp>
      <p:pic>
        <p:nvPicPr>
          <p:cNvPr id="5" name="Содержимое 4" descr="&amp;Pcy;&amp;rcy;&amp;acy;&amp;vcy;&amp;icy;&amp;lcy;&amp;acy; &amp;dcy;&amp;ocy;&amp;rcy;&amp;ocy;&amp;zhcy;&amp;ncy;&amp;ocy;&amp;gcy;&amp;ocy; &amp;dcy;&amp;vcy;&amp;icy;&amp;zhcy;&amp;iecy;&amp;ncy;&amp;icy;&amp;yacy; &amp;dcy;&amp;lcy;&amp;yacy; &amp;dcy;&amp;iecy;&amp;tcy;&amp;iecy;&amp;jcy;. &amp;Scy;&amp;iecy;&amp;rcy;&amp;gcy;&amp;iecy;&amp;jcy; &amp;Vcy;&amp;ocy;&amp;lcy;&amp;kcy;&amp;ocy;&amp;vcy;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2679954"/>
            <a:ext cx="4191000" cy="256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ru-RU" dirty="0" smtClean="0"/>
              <a:t> </a:t>
            </a:r>
          </a:p>
          <a:p>
            <a:pPr algn="r">
              <a:buNone/>
            </a:pPr>
            <a:r>
              <a:rPr lang="ru-RU" dirty="0" smtClean="0"/>
              <a:t>Чтобы время перехода мог ты правильно узнать,</a:t>
            </a:r>
            <a:br>
              <a:rPr lang="ru-RU" dirty="0" smtClean="0"/>
            </a:br>
            <a:r>
              <a:rPr lang="ru-RU" dirty="0" smtClean="0"/>
              <a:t>У большого светофора надо маленький искать.</a:t>
            </a:r>
            <a:br>
              <a:rPr lang="ru-RU" dirty="0" smtClean="0"/>
            </a:br>
            <a:r>
              <a:rPr lang="ru-RU" dirty="0" smtClean="0"/>
              <a:t>Посмотри-ка, у него есть два глазика всего:</a:t>
            </a:r>
          </a:p>
          <a:p>
            <a:pPr algn="r">
              <a:buNone/>
            </a:pPr>
            <a:r>
              <a:rPr lang="ru-RU" dirty="0" smtClean="0"/>
              <a:t>Если красный глаз горит, человечек в нём стоит.</a:t>
            </a:r>
            <a:br>
              <a:rPr lang="ru-RU" dirty="0" smtClean="0"/>
            </a:br>
            <a:r>
              <a:rPr lang="ru-RU" dirty="0" smtClean="0"/>
              <a:t>Значит, надо переждать, у дороги постоять.</a:t>
            </a:r>
            <a:br>
              <a:rPr lang="ru-RU" dirty="0" smtClean="0"/>
            </a:br>
            <a:r>
              <a:rPr lang="ru-RU" dirty="0" smtClean="0"/>
              <a:t>Светофор свой цвет меняет, глаз зелёный зажигает.</a:t>
            </a:r>
            <a:br>
              <a:rPr lang="ru-RU" dirty="0" smtClean="0"/>
            </a:br>
            <a:r>
              <a:rPr lang="ru-RU" dirty="0" smtClean="0"/>
              <a:t>Человечек в нём идёт - всё, свободен переход! 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asilec.ru/wp-content/uploads/2009/10/%D0%9A-%D1%81%D1%82%D0%B0%D1%82%D1%8C%D0%B5-%D0%9F%D0%B5%D1%88%D0%B5%D1%85%D0%BE%D0%B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88640"/>
            <a:ext cx="8712967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idx="1"/>
          </p:nvPr>
        </p:nvSpPr>
        <p:spPr>
          <a:xfrm>
            <a:off x="611560" y="620688"/>
            <a:ext cx="2699792" cy="1944216"/>
          </a:xfrm>
        </p:spPr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356992"/>
            <a:ext cx="6883152" cy="572616"/>
          </a:xfrm>
        </p:spPr>
        <p:txBody>
          <a:bodyPr>
            <a:noAutofit/>
          </a:bodyPr>
          <a:lstStyle/>
          <a:p>
            <a:r>
              <a:rPr lang="ru-RU" sz="3200" dirty="0" smtClean="0"/>
              <a:t>Вот  как много мы узнали!!!</a:t>
            </a:r>
            <a:endParaRPr lang="ru-RU" sz="3200" dirty="0"/>
          </a:p>
        </p:txBody>
      </p:sp>
      <p:pic>
        <p:nvPicPr>
          <p:cNvPr id="2" name="Рисунок 1" descr="http://test.org.ua/uploads/2008/svetofor_01_600x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3312369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opup_img" descr="http://go3.imgsmail.ru/imgpreview?key=http%3A//www.razumniki.ru/images/articles/razvitie%5Frechi/rech182.jpg&amp;mb=imgdb_preview_27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0"/>
            <a:ext cx="31683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obshestvoznanie.at.ua/obshestvoznanie_4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356992"/>
            <a:ext cx="2664296" cy="323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6" descr="зайчик.jpg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clrChange>
              <a:clrFrom>
                <a:srgbClr val="FCF7F2"/>
              </a:clrFrom>
              <a:clrTo>
                <a:srgbClr val="FCF7F2">
                  <a:alpha val="0"/>
                </a:srgbClr>
              </a:clrTo>
            </a:clrChange>
            <a:lum/>
          </a:blip>
          <a:srcRect l="12819" t="1375" r="13978" b="715"/>
          <a:stretch>
            <a:fillRect/>
          </a:stretch>
        </p:blipFill>
        <p:spPr>
          <a:xfrm flipH="1">
            <a:off x="1259632" y="4149080"/>
            <a:ext cx="2064229" cy="3168352"/>
          </a:xfrm>
        </p:spPr>
      </p:pic>
      <p:pic>
        <p:nvPicPr>
          <p:cNvPr id="11" name="Содержимое 6" descr="зайчик.jpg"/>
          <p:cNvPicPr>
            <a:picLocks noGrp="1" noChangeAspect="1"/>
          </p:cNvPicPr>
          <p:nvPr>
            <p:ph sz="half" idx="2"/>
          </p:nvPr>
        </p:nvPicPr>
        <p:blipFill>
          <a:blip r:embed="rId6" cstate="print">
            <a:clrChange>
              <a:clrFrom>
                <a:srgbClr val="FCF7F2"/>
              </a:clrFrom>
              <a:clrTo>
                <a:srgbClr val="FCF7F2">
                  <a:alpha val="0"/>
                </a:srgbClr>
              </a:clrTo>
            </a:clrChange>
            <a:lum/>
          </a:blip>
          <a:srcRect l="12819" t="1375" r="13978" b="715"/>
          <a:stretch>
            <a:fillRect/>
          </a:stretch>
        </p:blipFill>
        <p:spPr>
          <a:xfrm flipH="1">
            <a:off x="1187624" y="4293096"/>
            <a:ext cx="1541427" cy="2348880"/>
          </a:xfrm>
        </p:spPr>
      </p:pic>
      <p:pic>
        <p:nvPicPr>
          <p:cNvPr id="13" name="Содержимое 6" descr="зайчик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CF7F2"/>
              </a:clrFrom>
              <a:clrTo>
                <a:srgbClr val="FCF7F2">
                  <a:alpha val="0"/>
                </a:srgbClr>
              </a:clrTo>
            </a:clrChange>
            <a:lum/>
          </a:blip>
          <a:srcRect l="12819" t="1375" r="13978" b="715"/>
          <a:stretch>
            <a:fillRect/>
          </a:stretch>
        </p:blipFill>
        <p:spPr>
          <a:xfrm>
            <a:off x="1835696" y="4005064"/>
            <a:ext cx="1800202" cy="2679397"/>
          </a:xfrm>
          <a:prstGeom prst="rect">
            <a:avLst/>
          </a:prstGeom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</p:pic>
    </p:spTree>
  </p:cSld>
  <p:clrMapOvr>
    <a:masterClrMapping/>
  </p:clrMapOvr>
  <p:transition spd="slow">
    <p:newsflash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 </a:t>
            </a:r>
            <a:r>
              <a:rPr lang="ru-RU" b="1" dirty="0" err="1" smtClean="0"/>
              <a:t>свидания,ребята</a:t>
            </a:r>
            <a:r>
              <a:rPr lang="ru-RU" b="1" dirty="0" smtClean="0"/>
              <a:t>!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Всем ребятам умным ясно:</a:t>
            </a:r>
            <a:br>
              <a:rPr lang="ru-RU" dirty="0" smtClean="0"/>
            </a:br>
            <a:r>
              <a:rPr lang="ru-RU" dirty="0" smtClean="0"/>
              <a:t>Где дорога – там опасно!</a:t>
            </a:r>
            <a:br>
              <a:rPr lang="ru-RU" dirty="0" smtClean="0"/>
            </a:br>
            <a:r>
              <a:rPr lang="ru-RU" dirty="0" smtClean="0"/>
              <a:t>Отыщи-ка, пешеход</a:t>
            </a:r>
            <a:br>
              <a:rPr lang="ru-RU" dirty="0" smtClean="0"/>
            </a:br>
            <a:r>
              <a:rPr lang="ru-RU" dirty="0" smtClean="0"/>
              <a:t>Чёрно-белый переход!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горит зелёный свет?</a:t>
            </a:r>
            <a:br>
              <a:rPr lang="ru-RU" dirty="0" smtClean="0"/>
            </a:br>
            <a:r>
              <a:rPr lang="ru-RU" dirty="0" smtClean="0"/>
              <a:t>Светофора вовсе нет?</a:t>
            </a:r>
            <a:br>
              <a:rPr lang="ru-RU" dirty="0" smtClean="0"/>
            </a:br>
            <a:r>
              <a:rPr lang="ru-RU" dirty="0" smtClean="0"/>
              <a:t>Что такое? Как же так?</a:t>
            </a:r>
            <a:br>
              <a:rPr lang="ru-RU" dirty="0" smtClean="0"/>
            </a:br>
            <a:r>
              <a:rPr lang="ru-RU" dirty="0" smtClean="0"/>
              <a:t>Посмотри на синий знак.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Человечек в нём идёт?</a:t>
            </a:r>
            <a:br>
              <a:rPr lang="ru-RU" dirty="0" smtClean="0"/>
            </a:br>
            <a:r>
              <a:rPr lang="ru-RU" dirty="0" smtClean="0"/>
              <a:t>Значит – это переход.</a:t>
            </a:r>
            <a:br>
              <a:rPr lang="ru-RU" dirty="0" smtClean="0"/>
            </a:br>
            <a:r>
              <a:rPr lang="ru-RU" dirty="0" smtClean="0"/>
              <a:t>У дороги смирно встань,</a:t>
            </a:r>
            <a:br>
              <a:rPr lang="ru-RU" dirty="0" smtClean="0"/>
            </a:br>
            <a:r>
              <a:rPr lang="ru-RU" dirty="0" smtClean="0"/>
              <a:t>Не беги, не хулигань,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Маму за руку бери,</a:t>
            </a:r>
            <a:br>
              <a:rPr lang="ru-RU" dirty="0" smtClean="0"/>
            </a:br>
            <a:r>
              <a:rPr lang="ru-RU" dirty="0" smtClean="0"/>
              <a:t>Вправо-влево посмотри!</a:t>
            </a:r>
            <a:br>
              <a:rPr lang="ru-RU" dirty="0" smtClean="0"/>
            </a:br>
            <a:r>
              <a:rPr lang="ru-RU" dirty="0" smtClean="0"/>
              <a:t>Приглашает переход:</a:t>
            </a:r>
            <a:br>
              <a:rPr lang="ru-RU" dirty="0" smtClean="0"/>
            </a:br>
            <a:r>
              <a:rPr lang="ru-RU" dirty="0" smtClean="0"/>
              <a:t>- Проходи по мне вперёд!</a:t>
            </a:r>
            <a:endParaRPr lang="ru-RU" dirty="0"/>
          </a:p>
        </p:txBody>
      </p:sp>
      <p:pic>
        <p:nvPicPr>
          <p:cNvPr id="7" name="Содержимое 6" descr="зайчик.jpg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clrChange>
              <a:clrFrom>
                <a:srgbClr val="FCF7F2"/>
              </a:clrFrom>
              <a:clrTo>
                <a:srgbClr val="FCF7F2">
                  <a:alpha val="0"/>
                </a:srgbClr>
              </a:clrTo>
            </a:clrChange>
            <a:lum/>
          </a:blip>
          <a:srcRect l="12819" t="1375" r="13978" b="715"/>
          <a:stretch>
            <a:fillRect/>
          </a:stretch>
        </p:blipFill>
        <p:spPr>
          <a:xfrm>
            <a:off x="755576" y="1556792"/>
            <a:ext cx="3024336" cy="4915909"/>
          </a:xfrm>
        </p:spPr>
      </p:pic>
    </p:spTree>
  </p:cSld>
  <p:clrMapOvr>
    <a:masterClrMapping/>
  </p:clrMapOvr>
  <p:transition spd="slow">
    <p:newsflash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Расширить знания о переходах - подземном и наземном. </a:t>
            </a:r>
          </a:p>
          <a:p>
            <a:r>
              <a:rPr lang="ru-RU" dirty="0" smtClean="0"/>
              <a:t>Обогащение знаний о транспорте. </a:t>
            </a:r>
          </a:p>
          <a:p>
            <a:r>
              <a:rPr lang="ru-RU" dirty="0" smtClean="0"/>
              <a:t>Дать представление о том, что для общественного транспорта есть спец. отведенное место – остановка. </a:t>
            </a:r>
          </a:p>
          <a:p>
            <a:r>
              <a:rPr lang="ru-RU" dirty="0" smtClean="0"/>
              <a:t>Дать представление о светофоре, как важнейшем атрибуте дорожно-транспортного движения.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Привет, </a:t>
            </a:r>
            <a:r>
              <a:rPr lang="ru-RU" b="1" dirty="0" err="1" smtClean="0"/>
              <a:t>ребята!Я</a:t>
            </a:r>
            <a:r>
              <a:rPr lang="ru-RU" b="1" dirty="0" smtClean="0"/>
              <a:t> </a:t>
            </a:r>
            <a:r>
              <a:rPr lang="ru-RU" b="1" dirty="0" err="1" smtClean="0"/>
              <a:t>Зайчишка-Торопышка</a:t>
            </a:r>
            <a:r>
              <a:rPr lang="ru-RU" b="1" dirty="0" smtClean="0"/>
              <a:t>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Я очень люблю изучать правила дорожного движения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ru-RU" dirty="0" smtClean="0"/>
              <a:t>а </a:t>
            </a:r>
            <a:r>
              <a:rPr lang="ru-RU" dirty="0" smtClean="0"/>
              <a:t>вы?</a:t>
            </a:r>
          </a:p>
          <a:p>
            <a:r>
              <a:rPr lang="ru-RU" dirty="0" smtClean="0"/>
              <a:t>Давайте изучать вместе!!!</a:t>
            </a:r>
            <a:endParaRPr lang="ru-RU" dirty="0"/>
          </a:p>
        </p:txBody>
      </p:sp>
      <p:pic>
        <p:nvPicPr>
          <p:cNvPr id="7" name="Содержимое 6" descr="зайчик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clrChange>
              <a:clrFrom>
                <a:srgbClr val="FCF7F2"/>
              </a:clrFrom>
              <a:clrTo>
                <a:srgbClr val="FCF7F2">
                  <a:alpha val="0"/>
                </a:srgbClr>
              </a:clrTo>
            </a:clrChange>
            <a:lum/>
          </a:blip>
          <a:srcRect l="12819" t="1375" r="13978" b="715"/>
          <a:stretch>
            <a:fillRect/>
          </a:stretch>
        </p:blipFill>
        <p:spPr>
          <a:xfrm flipH="1">
            <a:off x="5076056" y="1412776"/>
            <a:ext cx="3096344" cy="4752528"/>
          </a:xfrm>
        </p:spPr>
      </p:pic>
    </p:spTree>
  </p:cSld>
  <p:clrMapOvr>
    <a:masterClrMapping/>
  </p:clrMapOvr>
  <p:transition spd="slow" advTm="10000">
    <p:newsflash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Вот как много транспорта на дороге!!!А какие виды транспорта вы знаете???</a:t>
            </a:r>
            <a:endParaRPr lang="ru-RU" b="1" dirty="0"/>
          </a:p>
        </p:txBody>
      </p:sp>
      <p:pic>
        <p:nvPicPr>
          <p:cNvPr id="4" name="Содержимое 3" descr="3. &amp;Pcy;&amp;ocy; &amp;acy;&amp;scy;&amp;fcy;&amp;acy;&amp;lcy;&amp;softcy;&amp;tcy;&amp;ucy; &amp;shcy;&amp;ucy;&amp;rcy;&amp;shcy;&amp;acy;&amp;tcy; &amp;shcy;&amp;icy;&amp;ncy;&amp;ycy; - &amp;iecy;&amp;dcy;&amp;ucy;&amp;tcy; &amp;rcy;&amp;acy;&amp;zcy;&amp;ncy;&amp;ycy;&amp;iecy; &amp;mcy;&amp;acy;&amp;shcy;&amp;icy;&amp;ncy;&amp;ycy;.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483768" y="1628800"/>
            <a:ext cx="432048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704856" cy="4104456"/>
          </a:xfrm>
        </p:spPr>
        <p:txBody>
          <a:bodyPr>
            <a:noAutofit/>
          </a:bodyPr>
          <a:lstStyle/>
          <a:p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2088232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Это что, велосипед? Нет дверей, кабины нет! Лихо мчится, тарахтит, вдоль по улице летит,</a:t>
            </a:r>
            <a:br>
              <a:rPr lang="ru-RU" b="1" i="1" dirty="0" smtClean="0"/>
            </a:br>
            <a:r>
              <a:rPr lang="ru-RU" b="1" i="1" dirty="0" smtClean="0"/>
              <a:t>Быстрей всех машин несётся, </a:t>
            </a:r>
            <a:r>
              <a:rPr lang="ru-RU" b="1" i="1" dirty="0" smtClean="0">
                <a:solidFill>
                  <a:srgbClr val="FF0000"/>
                </a:solidFill>
              </a:rPr>
              <a:t>мотоциклом</a:t>
            </a:r>
            <a:r>
              <a:rPr lang="ru-RU" b="1" i="1" dirty="0" smtClean="0"/>
              <a:t> он зовётся.</a:t>
            </a:r>
            <a:br>
              <a:rPr lang="ru-RU" b="1" i="1" dirty="0" smtClean="0"/>
            </a:br>
            <a:r>
              <a:rPr lang="ru-RU" b="1" i="1" dirty="0" smtClean="0"/>
              <a:t>Сидит, как всадник на коне, водитель на его спине!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4. Быстрей всех машин несётся, мотоциклом он зовётся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776863" cy="4104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632848" cy="41624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201622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3800" b="1" i="1" dirty="0" smtClean="0"/>
              <a:t>На колёсах едет дом. Люди могут ездить в нём.</a:t>
            </a:r>
            <a:br>
              <a:rPr lang="ru-RU" sz="3800" b="1" i="1" dirty="0" smtClean="0"/>
            </a:br>
            <a:r>
              <a:rPr lang="ru-RU" sz="3800" b="1" i="1" dirty="0" smtClean="0"/>
              <a:t>По бокам - большие окна, сверху - крыша, чтоб не мокнуть,</a:t>
            </a:r>
            <a:br>
              <a:rPr lang="ru-RU" sz="3800" b="1" i="1" dirty="0" smtClean="0"/>
            </a:br>
            <a:r>
              <a:rPr lang="ru-RU" sz="3800" b="1" i="1" dirty="0" smtClean="0"/>
              <a:t>Дом </a:t>
            </a:r>
            <a:r>
              <a:rPr lang="ru-RU" sz="3800" b="1" i="1" dirty="0" smtClean="0">
                <a:solidFill>
                  <a:srgbClr val="FF0000"/>
                </a:solidFill>
              </a:rPr>
              <a:t>автобусом</a:t>
            </a:r>
            <a:r>
              <a:rPr lang="ru-RU" sz="3800" b="1" i="1" dirty="0" smtClean="0"/>
              <a:t> зовут, у него есть свой маршрут.</a:t>
            </a:r>
            <a:endParaRPr lang="ru-RU" sz="3800" dirty="0" smtClean="0"/>
          </a:p>
          <a:p>
            <a:pPr algn="just">
              <a:lnSpc>
                <a:spcPct val="120000"/>
              </a:lnSpc>
              <a:buNone/>
            </a:pPr>
            <a:r>
              <a:rPr lang="ru-RU" sz="3800" b="1" i="1" dirty="0" smtClean="0"/>
              <a:t> </a:t>
            </a:r>
            <a:endParaRPr lang="ru-RU" sz="3800" dirty="0" smtClean="0"/>
          </a:p>
          <a:p>
            <a:endParaRPr lang="ru-RU" dirty="0"/>
          </a:p>
        </p:txBody>
      </p:sp>
      <p:pic>
        <p:nvPicPr>
          <p:cNvPr id="4" name="Рисунок 3" descr="http://gazeta.a42.ru/images/lenta/198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9"/>
            <a:ext cx="763284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552728" cy="39464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797152"/>
            <a:ext cx="8229600" cy="18002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b="1" i="1" dirty="0" smtClean="0"/>
              <a:t>Вот </a:t>
            </a:r>
            <a:r>
              <a:rPr lang="ru-RU" b="1" i="1" dirty="0" smtClean="0">
                <a:solidFill>
                  <a:srgbClr val="FF0000"/>
                </a:solidFill>
              </a:rPr>
              <a:t>троллейбус, </a:t>
            </a:r>
            <a:r>
              <a:rPr lang="ru-RU" b="1" i="1" dirty="0" smtClean="0"/>
              <a:t>он с усами. Едет он под проводами.</a:t>
            </a:r>
            <a:br>
              <a:rPr lang="ru-RU" b="1" i="1" dirty="0" smtClean="0"/>
            </a:br>
            <a:r>
              <a:rPr lang="ru-RU" b="1" i="1" dirty="0" smtClean="0"/>
              <a:t>Если ус вдруг соскользнёт, то троллейбус вмиг замрёт!</a:t>
            </a:r>
            <a:br>
              <a:rPr lang="ru-RU" b="1" i="1" dirty="0" smtClean="0"/>
            </a:br>
            <a:endParaRPr lang="ru-RU" dirty="0"/>
          </a:p>
        </p:txBody>
      </p:sp>
      <p:pic>
        <p:nvPicPr>
          <p:cNvPr id="4" name="Рисунок 3" descr="Троллейбус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60648"/>
            <a:ext cx="691276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128792" cy="41044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944216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Дзинь-дзинь-дзинь! Что за звон? По рельсам катится вагон. Внутри креслица стоят, люди в креслицах сидят.</a:t>
            </a:r>
            <a:br>
              <a:rPr lang="ru-RU" b="1" i="1" dirty="0" smtClean="0"/>
            </a:br>
            <a:r>
              <a:rPr lang="ru-RU" b="1" i="1" dirty="0" smtClean="0"/>
              <a:t>Такой вагон, запоминай, называется </a:t>
            </a:r>
            <a:r>
              <a:rPr lang="ru-RU" b="1" i="1" dirty="0" smtClean="0">
                <a:solidFill>
                  <a:srgbClr val="FF0000"/>
                </a:solidFill>
              </a:rPr>
              <a:t>трамвай.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трамвай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0648"/>
            <a:ext cx="7266061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464</TotalTime>
  <Words>312</Words>
  <Application>Microsoft Office PowerPoint</Application>
  <PresentationFormat>Экран (4:3)</PresentationFormat>
  <Paragraphs>58</Paragraphs>
  <Slides>23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Презентация по правилам дорожного движения для                                                                                                                                                                           детей 5-6 лет.</vt:lpstr>
      <vt:lpstr>Цели презентации: </vt:lpstr>
      <vt:lpstr>Задачи:</vt:lpstr>
      <vt:lpstr>Привет, ребята!Я Зайчишка-Торопышка!</vt:lpstr>
      <vt:lpstr>Вот как много транспорта на дороге!!!А какие виды транспорта вы знаете???</vt:lpstr>
      <vt:lpstr>Слайд 6</vt:lpstr>
      <vt:lpstr>Слайд 7</vt:lpstr>
      <vt:lpstr>Слайд 8</vt:lpstr>
      <vt:lpstr>Слайд 9</vt:lpstr>
      <vt:lpstr>Мчится огненной стрелой , мчится вдаль машина! И зальёт пожар любой Смелая дружина. (Пожарная машина)</vt:lpstr>
      <vt:lpstr>Воя, мигая, мотором фырча, Без опозданий доставит врача. Едет, несётся в белой карете Самая скорая помощь на свете!</vt:lpstr>
      <vt:lpstr>Городской он или сельский,      Очень важен полицейский.  Охраняет он закон,  Наш покой и крепкий сон. </vt:lpstr>
      <vt:lpstr>А теперь, давай попробуем запомнить несколько дорожных знаков!</vt:lpstr>
      <vt:lpstr>В этом месте пешеход Терпеливо транспорт ждет. Он пешком устал шагать, Хочет пассажиром стать.</vt:lpstr>
      <vt:lpstr>Здесь наземный переход, Ходит целый день народ. Ты, водитель, не грусти, Пешехода пропусти!</vt:lpstr>
      <vt:lpstr>Знает каждый пешеход Про подземный этот ход. Город он не украшает, Но машинам не мешает!</vt:lpstr>
      <vt:lpstr>Посреди дороги дети, Мы всегда за них в ответе. Чтоб не плакал их родитель, Будь внимательней, водитель!</vt:lpstr>
      <vt:lpstr>Ну вот , как здорово мы изучили с вами некоторые дорожные знаки!!! И наконец ,остался самый важный герой дорожного движения!</vt:lpstr>
      <vt:lpstr>Светофор</vt:lpstr>
      <vt:lpstr>Правило маленького светофора</vt:lpstr>
      <vt:lpstr>Слайд 21</vt:lpstr>
      <vt:lpstr>Вот  как много мы узнали!!!</vt:lpstr>
      <vt:lpstr>До свидания,ребята!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thinkpad</cp:lastModifiedBy>
  <cp:revision>53</cp:revision>
  <dcterms:created xsi:type="dcterms:W3CDTF">2013-02-13T06:47:23Z</dcterms:created>
  <dcterms:modified xsi:type="dcterms:W3CDTF">2016-12-10T21:13:49Z</dcterms:modified>
</cp:coreProperties>
</file>